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2" r:id="rId4"/>
    <p:sldId id="259" r:id="rId5"/>
    <p:sldId id="261" r:id="rId6"/>
    <p:sldId id="257" r:id="rId7"/>
    <p:sldId id="258" r:id="rId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C4C"/>
    <a:srgbClr val="F0F0F0"/>
    <a:srgbClr val="8E1E22"/>
    <a:srgbClr val="B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8" y="1237199"/>
            <a:ext cx="9088041" cy="2631887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9" y="3970582"/>
            <a:ext cx="801885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25" indent="0" algn="ctr">
              <a:buNone/>
              <a:defRPr sz="2205"/>
            </a:lvl2pPr>
            <a:lvl3pPr marL="1008046" indent="0" algn="ctr">
              <a:buNone/>
              <a:defRPr sz="1984"/>
            </a:lvl3pPr>
            <a:lvl4pPr marL="1512071" indent="0" algn="ctr">
              <a:buNone/>
              <a:defRPr sz="1764"/>
            </a:lvl4pPr>
            <a:lvl5pPr marL="2016094" indent="0" algn="ctr">
              <a:buNone/>
              <a:defRPr sz="1764"/>
            </a:lvl5pPr>
            <a:lvl6pPr marL="2520118" indent="0" algn="ctr">
              <a:buNone/>
              <a:defRPr sz="1764"/>
            </a:lvl6pPr>
            <a:lvl7pPr marL="3024140" indent="0" algn="ctr">
              <a:buNone/>
              <a:defRPr sz="1764"/>
            </a:lvl7pPr>
            <a:lvl8pPr marL="3528165" indent="0" algn="ctr">
              <a:buNone/>
              <a:defRPr sz="1764"/>
            </a:lvl8pPr>
            <a:lvl9pPr marL="4032188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0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5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6" y="402485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1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7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6" y="1884671"/>
            <a:ext cx="9221689" cy="3144614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6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2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4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7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9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1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4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6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8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18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9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25" indent="0">
              <a:buNone/>
              <a:defRPr sz="2205" b="1"/>
            </a:lvl2pPr>
            <a:lvl3pPr marL="1008046" indent="0">
              <a:buNone/>
              <a:defRPr sz="1984" b="1"/>
            </a:lvl3pPr>
            <a:lvl4pPr marL="1512071" indent="0">
              <a:buNone/>
              <a:defRPr sz="1764" b="1"/>
            </a:lvl4pPr>
            <a:lvl5pPr marL="2016094" indent="0">
              <a:buNone/>
              <a:defRPr sz="1764" b="1"/>
            </a:lvl5pPr>
            <a:lvl6pPr marL="2520118" indent="0">
              <a:buNone/>
              <a:defRPr sz="1764" b="1"/>
            </a:lvl6pPr>
            <a:lvl7pPr marL="3024140" indent="0">
              <a:buNone/>
              <a:defRPr sz="1764" b="1"/>
            </a:lvl7pPr>
            <a:lvl8pPr marL="3528165" indent="0">
              <a:buNone/>
              <a:defRPr sz="1764" b="1"/>
            </a:lvl8pPr>
            <a:lvl9pPr marL="4032188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25" indent="0">
              <a:buNone/>
              <a:defRPr sz="2205" b="1"/>
            </a:lvl2pPr>
            <a:lvl3pPr marL="1008046" indent="0">
              <a:buNone/>
              <a:defRPr sz="1984" b="1"/>
            </a:lvl3pPr>
            <a:lvl4pPr marL="1512071" indent="0">
              <a:buNone/>
              <a:defRPr sz="1764" b="1"/>
            </a:lvl4pPr>
            <a:lvl5pPr marL="2016094" indent="0">
              <a:buNone/>
              <a:defRPr sz="1764" b="1"/>
            </a:lvl5pPr>
            <a:lvl6pPr marL="2520118" indent="0">
              <a:buNone/>
              <a:defRPr sz="1764" b="1"/>
            </a:lvl6pPr>
            <a:lvl7pPr marL="3024140" indent="0">
              <a:buNone/>
              <a:defRPr sz="1764" b="1"/>
            </a:lvl7pPr>
            <a:lvl8pPr marL="3528165" indent="0">
              <a:buNone/>
              <a:defRPr sz="1764" b="1"/>
            </a:lvl8pPr>
            <a:lvl9pPr marL="4032188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1"/>
            <a:ext cx="4545412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20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7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9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7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4025" indent="0">
              <a:buNone/>
              <a:defRPr sz="1543"/>
            </a:lvl2pPr>
            <a:lvl3pPr marL="1008046" indent="0">
              <a:buNone/>
              <a:defRPr sz="1322"/>
            </a:lvl3pPr>
            <a:lvl4pPr marL="1512071" indent="0">
              <a:buNone/>
              <a:defRPr sz="1102"/>
            </a:lvl4pPr>
            <a:lvl5pPr marL="2016094" indent="0">
              <a:buNone/>
              <a:defRPr sz="1102"/>
            </a:lvl5pPr>
            <a:lvl6pPr marL="2520118" indent="0">
              <a:buNone/>
              <a:defRPr sz="1102"/>
            </a:lvl6pPr>
            <a:lvl7pPr marL="3024140" indent="0">
              <a:buNone/>
              <a:defRPr sz="1102"/>
            </a:lvl7pPr>
            <a:lvl8pPr marL="3528165" indent="0">
              <a:buNone/>
              <a:defRPr sz="1102"/>
            </a:lvl8pPr>
            <a:lvl9pPr marL="4032188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41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7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4025" indent="0">
              <a:buNone/>
              <a:defRPr sz="3086"/>
            </a:lvl2pPr>
            <a:lvl3pPr marL="1008046" indent="0">
              <a:buNone/>
              <a:defRPr sz="2646"/>
            </a:lvl3pPr>
            <a:lvl4pPr marL="1512071" indent="0">
              <a:buNone/>
              <a:defRPr sz="2205"/>
            </a:lvl4pPr>
            <a:lvl5pPr marL="2016094" indent="0">
              <a:buNone/>
              <a:defRPr sz="2205"/>
            </a:lvl5pPr>
            <a:lvl6pPr marL="2520118" indent="0">
              <a:buNone/>
              <a:defRPr sz="2205"/>
            </a:lvl6pPr>
            <a:lvl7pPr marL="3024140" indent="0">
              <a:buNone/>
              <a:defRPr sz="2205"/>
            </a:lvl7pPr>
            <a:lvl8pPr marL="3528165" indent="0">
              <a:buNone/>
              <a:defRPr sz="2205"/>
            </a:lvl8pPr>
            <a:lvl9pPr marL="4032188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4025" indent="0">
              <a:buNone/>
              <a:defRPr sz="1543"/>
            </a:lvl2pPr>
            <a:lvl3pPr marL="1008046" indent="0">
              <a:buNone/>
              <a:defRPr sz="1322"/>
            </a:lvl3pPr>
            <a:lvl4pPr marL="1512071" indent="0">
              <a:buNone/>
              <a:defRPr sz="1102"/>
            </a:lvl4pPr>
            <a:lvl5pPr marL="2016094" indent="0">
              <a:buNone/>
              <a:defRPr sz="1102"/>
            </a:lvl5pPr>
            <a:lvl6pPr marL="2520118" indent="0">
              <a:buNone/>
              <a:defRPr sz="1102"/>
            </a:lvl6pPr>
            <a:lvl7pPr marL="3024140" indent="0">
              <a:buNone/>
              <a:defRPr sz="1102"/>
            </a:lvl7pPr>
            <a:lvl8pPr marL="3528165" indent="0">
              <a:buNone/>
              <a:defRPr sz="1102"/>
            </a:lvl8pPr>
            <a:lvl9pPr marL="4032188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0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B714-3E75-44B9-B0BD-292B3ACE6BA9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88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8046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12" indent="-252012" algn="l" defTabSz="100804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6035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59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82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105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130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53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76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99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25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46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71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94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118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40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65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88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wnload-free-fonts.com/download/70614/eb3446c4df91e72ad5e2cade873396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FCA119D-36F4-FE6A-DCFF-1F60D1DFB567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D56D40-0FBB-D929-8A3D-C904C46F5AD8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</p:spTree>
    <p:extLst>
      <p:ext uri="{BB962C8B-B14F-4D97-AF65-F5344CB8AC3E}">
        <p14:creationId xmlns:p14="http://schemas.microsoft.com/office/powerpoint/2010/main" val="23172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D25358-B920-7F5A-C65B-9EECEB5BF15F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04F000-4EEC-D9E5-CB0A-4E26932410FC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280917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4B04AB-208B-F13B-FEA8-2489658C2CAA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98A23C-4C38-E718-6F33-EA3EA463A60E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5242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58252E-E63A-855F-03BD-3CA23693C710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044E5E-849A-8EC4-3136-A1530C80AB79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162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C300A8-A6EE-D1B1-6364-C1DB5A0490F9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CDBCCA-31AD-2A1D-07BB-8C60AB77AE57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3571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DF527D-0CB9-4A35-B8E7-94949D505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00" y="482710"/>
            <a:ext cx="1102061" cy="2906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A1AF64-098D-463E-8B92-262D9075F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53" y="1595196"/>
            <a:ext cx="1050956" cy="1050956"/>
          </a:xfrm>
          <a:prstGeom prst="rect">
            <a:avLst/>
          </a:prstGeom>
        </p:spPr>
      </p:pic>
      <p:pic>
        <p:nvPicPr>
          <p:cNvPr id="9" name="Image 8" descr="Une image contenant texte, sport athlétique, sport, tennis&#10;&#10;Description générée automatiquement">
            <a:extLst>
              <a:ext uri="{FF2B5EF4-FFF2-40B4-BE49-F238E27FC236}">
                <a16:creationId xmlns:a16="http://schemas.microsoft.com/office/drawing/2014/main" id="{A8BFFA04-43A5-4AFF-81D5-58E572035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05" y="1544168"/>
            <a:ext cx="1050956" cy="1050956"/>
          </a:xfrm>
          <a:prstGeom prst="rect">
            <a:avLst/>
          </a:prstGeom>
        </p:spPr>
      </p:pic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8C90696-E66D-43C9-A058-18AB7604D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89" y="1632320"/>
            <a:ext cx="1704251" cy="10509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D55713-FE11-4290-806A-A1D711961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14" y="3534464"/>
            <a:ext cx="1364877" cy="10509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C70CDC4-7398-4A52-ADCE-B5A941F5A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5" y="3534463"/>
            <a:ext cx="1161121" cy="1050956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E49488-B3B6-419E-A985-6D38F65FB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46" y="3534463"/>
            <a:ext cx="951807" cy="105095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9CA8788-9A8D-43BF-BE6E-833822A6DC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82" y="3743665"/>
            <a:ext cx="1050956" cy="105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7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42714CA-9E26-48F0-B969-477412A22429}"/>
              </a:ext>
            </a:extLst>
          </p:cNvPr>
          <p:cNvSpPr txBox="1"/>
          <p:nvPr/>
        </p:nvSpPr>
        <p:spPr>
          <a:xfrm>
            <a:off x="3006008" y="644183"/>
            <a:ext cx="4679798" cy="616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26" b="1" u="sng" dirty="0"/>
              <a:t>Utilisation</a:t>
            </a:r>
          </a:p>
          <a:p>
            <a:endParaRPr lang="fr-FR" sz="1064" dirty="0"/>
          </a:p>
          <a:p>
            <a:r>
              <a:rPr lang="fr-FR" sz="1064" dirty="0"/>
              <a:t>La Ligue Bourgogne-Franche-Comté propose aux clubs et aux comités des diplômes « clé en main » pour les jeunes de votre École Française de Badminton.</a:t>
            </a:r>
          </a:p>
          <a:p>
            <a:endParaRPr lang="fr-FR" sz="1064" dirty="0"/>
          </a:p>
          <a:p>
            <a:r>
              <a:rPr lang="fr-FR" sz="1064" u="sng" dirty="0"/>
              <a:t>Les modifications possibles :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Nom &amp; Prénom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Date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Les logos – les logos ligue et comité sont disponibles en page 2. 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Vous pouvez intégrer votre logo club (le logo du club d’Auxonne (21) est utilisé pour l’exemple)</a:t>
            </a:r>
          </a:p>
          <a:p>
            <a:pPr marL="168768" indent="-168768">
              <a:buFontTx/>
              <a:buChar char="-"/>
            </a:pPr>
            <a:endParaRPr lang="fr-FR" sz="1064" dirty="0"/>
          </a:p>
          <a:p>
            <a:r>
              <a:rPr lang="fr-FR" sz="1064" dirty="0"/>
              <a:t>L’illustration est intégrée directement, vous ne pouvez pas la modifier.</a:t>
            </a:r>
          </a:p>
          <a:p>
            <a:endParaRPr lang="fr-FR" sz="1064" dirty="0"/>
          </a:p>
          <a:p>
            <a:r>
              <a:rPr lang="fr-FR" sz="1181" b="1" u="sng" dirty="0">
                <a:solidFill>
                  <a:srgbClr val="FF0000"/>
                </a:solidFill>
              </a:rPr>
              <a:t>ATTENTION :</a:t>
            </a:r>
          </a:p>
          <a:p>
            <a:r>
              <a:rPr lang="fr-FR" sz="1064" dirty="0"/>
              <a:t>Afin de pouvoir modifier correctement l’affiche, nous vous invitons à télécharger et installer la police d’écriture « TW Cen MT » - police d’écriture utilisée lors de la construction de l’affiche.</a:t>
            </a:r>
          </a:p>
          <a:p>
            <a:endParaRPr lang="fr-FR" sz="1064" dirty="0"/>
          </a:p>
          <a:p>
            <a:r>
              <a:rPr lang="fr-FR" sz="1064" dirty="0"/>
              <a:t>Lien de téléchargement : </a:t>
            </a:r>
            <a:r>
              <a:rPr lang="fr-FR" sz="1064" dirty="0">
                <a:hlinkClick r:id="rId2"/>
              </a:rPr>
              <a:t>https://www.download-free-fonts.com/download/70614/eb3446c4df91e72ad5e2cade87339662</a:t>
            </a:r>
            <a:endParaRPr lang="fr-FR" sz="1064" dirty="0"/>
          </a:p>
          <a:p>
            <a:endParaRPr lang="fr-FR" sz="1064" dirty="0"/>
          </a:p>
          <a:p>
            <a:r>
              <a:rPr lang="fr-FR" sz="1064" dirty="0"/>
              <a:t>Téléchargement gratuit. Pc et Mac.</a:t>
            </a:r>
          </a:p>
          <a:p>
            <a:endParaRPr lang="fr-FR" sz="1064" dirty="0"/>
          </a:p>
          <a:p>
            <a:endParaRPr lang="fr-FR" sz="1064" dirty="0"/>
          </a:p>
          <a:p>
            <a:r>
              <a:rPr lang="fr-FR" sz="2126" b="1" u="sng" dirty="0"/>
              <a:t>Exporter le diplôme</a:t>
            </a:r>
            <a:endParaRPr lang="fr-FR" sz="1064" b="1" u="sng" dirty="0"/>
          </a:p>
          <a:p>
            <a:endParaRPr lang="fr-FR" sz="1064" dirty="0"/>
          </a:p>
          <a:p>
            <a:r>
              <a:rPr lang="fr-FR" sz="1064" dirty="0"/>
              <a:t>Une fois les modifications souhaitées faites, suivez les points suivants :</a:t>
            </a:r>
          </a:p>
          <a:p>
            <a:endParaRPr lang="fr-FR" sz="1064" dirty="0"/>
          </a:p>
          <a:p>
            <a:pPr marL="168768" indent="-168768">
              <a:buFontTx/>
              <a:buChar char="-"/>
            </a:pPr>
            <a:r>
              <a:rPr lang="fr-FR" sz="1064" dirty="0"/>
              <a:t>Sélectionnez la page 1 (affiche)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Cliquez sur « Fichier »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Cliquez sur « Enregistrer sous… »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Sélectionnez le format PNG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Choisissez le dossier où enregistrer votre affiche ainsi que le nom du fichier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Cliquez sur « Enregistrer »</a:t>
            </a:r>
          </a:p>
        </p:txBody>
      </p:sp>
    </p:spTree>
    <p:extLst>
      <p:ext uri="{BB962C8B-B14F-4D97-AF65-F5344CB8AC3E}">
        <p14:creationId xmlns:p14="http://schemas.microsoft.com/office/powerpoint/2010/main" val="3438124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271</Words>
  <Application>Microsoft Office PowerPoint</Application>
  <PresentationFormat>Personnalisé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LBFCBAD</dc:creator>
  <cp:lastModifiedBy>Axel LESAGE</cp:lastModifiedBy>
  <cp:revision>24</cp:revision>
  <dcterms:created xsi:type="dcterms:W3CDTF">2022-03-30T10:15:16Z</dcterms:created>
  <dcterms:modified xsi:type="dcterms:W3CDTF">2022-06-23T15:52:36Z</dcterms:modified>
</cp:coreProperties>
</file>