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62" r:id="rId4"/>
    <p:sldId id="259" r:id="rId5"/>
    <p:sldId id="261" r:id="rId6"/>
    <p:sldId id="257" r:id="rId7"/>
    <p:sldId id="258" r:id="rId8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3C4C"/>
    <a:srgbClr val="F0F0F0"/>
    <a:srgbClr val="8E1E22"/>
    <a:srgbClr val="BF6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93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8" y="1237199"/>
            <a:ext cx="9088041" cy="2631887"/>
          </a:xfrm>
        </p:spPr>
        <p:txBody>
          <a:bodyPr anchor="b"/>
          <a:lstStyle>
            <a:lvl1pPr algn="ctr">
              <a:defRPr sz="661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9" y="3970582"/>
            <a:ext cx="8018859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25" indent="0" algn="ctr">
              <a:buNone/>
              <a:defRPr sz="2205"/>
            </a:lvl2pPr>
            <a:lvl3pPr marL="1008046" indent="0" algn="ctr">
              <a:buNone/>
              <a:defRPr sz="1984"/>
            </a:lvl3pPr>
            <a:lvl4pPr marL="1512071" indent="0" algn="ctr">
              <a:buNone/>
              <a:defRPr sz="1764"/>
            </a:lvl4pPr>
            <a:lvl5pPr marL="2016094" indent="0" algn="ctr">
              <a:buNone/>
              <a:defRPr sz="1764"/>
            </a:lvl5pPr>
            <a:lvl6pPr marL="2520118" indent="0" algn="ctr">
              <a:buNone/>
              <a:defRPr sz="1764"/>
            </a:lvl6pPr>
            <a:lvl7pPr marL="3024140" indent="0" algn="ctr">
              <a:buNone/>
              <a:defRPr sz="1764"/>
            </a:lvl7pPr>
            <a:lvl8pPr marL="3528165" indent="0" algn="ctr">
              <a:buNone/>
              <a:defRPr sz="1764"/>
            </a:lvl8pPr>
            <a:lvl9pPr marL="4032188" indent="0" algn="ctr">
              <a:buNone/>
              <a:defRPr sz="1764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B714-3E75-44B9-B0BD-292B3ACE6BA9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E77C-35DB-41D2-BE13-B04B8F5807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700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B714-3E75-44B9-B0BD-292B3ACE6BA9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E77C-35DB-41D2-BE13-B04B8F5807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7769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6" y="1884671"/>
            <a:ext cx="9221689" cy="3144614"/>
          </a:xfrm>
        </p:spPr>
        <p:txBody>
          <a:bodyPr anchor="b"/>
          <a:lstStyle>
            <a:lvl1pPr>
              <a:defRPr sz="661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6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4025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046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207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09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11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14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16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18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B714-3E75-44B9-B0BD-292B3ACE6BA9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E77C-35DB-41D2-BE13-B04B8F5807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8184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5"/>
            <a:ext cx="454402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1" y="2012415"/>
            <a:ext cx="454402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B714-3E75-44B9-B0BD-292B3ACE6BA9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E77C-35DB-41D2-BE13-B04B8F5807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890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402484"/>
            <a:ext cx="9221689" cy="14611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7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25" indent="0">
              <a:buNone/>
              <a:defRPr sz="2205" b="1"/>
            </a:lvl2pPr>
            <a:lvl3pPr marL="1008046" indent="0">
              <a:buNone/>
              <a:defRPr sz="1984" b="1"/>
            </a:lvl3pPr>
            <a:lvl4pPr marL="1512071" indent="0">
              <a:buNone/>
              <a:defRPr sz="1764" b="1"/>
            </a:lvl4pPr>
            <a:lvl5pPr marL="2016094" indent="0">
              <a:buNone/>
              <a:defRPr sz="1764" b="1"/>
            </a:lvl5pPr>
            <a:lvl6pPr marL="2520118" indent="0">
              <a:buNone/>
              <a:defRPr sz="1764" b="1"/>
            </a:lvl6pPr>
            <a:lvl7pPr marL="3024140" indent="0">
              <a:buNone/>
              <a:defRPr sz="1764" b="1"/>
            </a:lvl7pPr>
            <a:lvl8pPr marL="3528165" indent="0">
              <a:buNone/>
              <a:defRPr sz="1764" b="1"/>
            </a:lvl8pPr>
            <a:lvl9pPr marL="4032188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7" y="2761381"/>
            <a:ext cx="4523137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3" y="1853171"/>
            <a:ext cx="4545412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25" indent="0">
              <a:buNone/>
              <a:defRPr sz="2205" b="1"/>
            </a:lvl2pPr>
            <a:lvl3pPr marL="1008046" indent="0">
              <a:buNone/>
              <a:defRPr sz="1984" b="1"/>
            </a:lvl3pPr>
            <a:lvl4pPr marL="1512071" indent="0">
              <a:buNone/>
              <a:defRPr sz="1764" b="1"/>
            </a:lvl4pPr>
            <a:lvl5pPr marL="2016094" indent="0">
              <a:buNone/>
              <a:defRPr sz="1764" b="1"/>
            </a:lvl5pPr>
            <a:lvl6pPr marL="2520118" indent="0">
              <a:buNone/>
              <a:defRPr sz="1764" b="1"/>
            </a:lvl6pPr>
            <a:lvl7pPr marL="3024140" indent="0">
              <a:buNone/>
              <a:defRPr sz="1764" b="1"/>
            </a:lvl7pPr>
            <a:lvl8pPr marL="3528165" indent="0">
              <a:buNone/>
              <a:defRPr sz="1764" b="1"/>
            </a:lvl8pPr>
            <a:lvl9pPr marL="4032188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3" y="2761381"/>
            <a:ext cx="4545412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B714-3E75-44B9-B0BD-292B3ACE6BA9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E77C-35DB-41D2-BE13-B04B8F5807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205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B714-3E75-44B9-B0BD-292B3ACE6BA9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E77C-35DB-41D2-BE13-B04B8F5807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71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B714-3E75-44B9-B0BD-292B3ACE6BA9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E77C-35DB-41D2-BE13-B04B8F5807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99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4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4" y="1088457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4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4025" indent="0">
              <a:buNone/>
              <a:defRPr sz="1543"/>
            </a:lvl2pPr>
            <a:lvl3pPr marL="1008046" indent="0">
              <a:buNone/>
              <a:defRPr sz="1322"/>
            </a:lvl3pPr>
            <a:lvl4pPr marL="1512071" indent="0">
              <a:buNone/>
              <a:defRPr sz="1102"/>
            </a:lvl4pPr>
            <a:lvl5pPr marL="2016094" indent="0">
              <a:buNone/>
              <a:defRPr sz="1102"/>
            </a:lvl5pPr>
            <a:lvl6pPr marL="2520118" indent="0">
              <a:buNone/>
              <a:defRPr sz="1102"/>
            </a:lvl6pPr>
            <a:lvl7pPr marL="3024140" indent="0">
              <a:buNone/>
              <a:defRPr sz="1102"/>
            </a:lvl7pPr>
            <a:lvl8pPr marL="3528165" indent="0">
              <a:buNone/>
              <a:defRPr sz="1102"/>
            </a:lvl8pPr>
            <a:lvl9pPr marL="4032188" indent="0">
              <a:buNone/>
              <a:defRPr sz="110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B714-3E75-44B9-B0BD-292B3ACE6BA9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E77C-35DB-41D2-BE13-B04B8F5807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415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4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4" y="1088457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4025" indent="0">
              <a:buNone/>
              <a:defRPr sz="3086"/>
            </a:lvl2pPr>
            <a:lvl3pPr marL="1008046" indent="0">
              <a:buNone/>
              <a:defRPr sz="2646"/>
            </a:lvl3pPr>
            <a:lvl4pPr marL="1512071" indent="0">
              <a:buNone/>
              <a:defRPr sz="2205"/>
            </a:lvl4pPr>
            <a:lvl5pPr marL="2016094" indent="0">
              <a:buNone/>
              <a:defRPr sz="2205"/>
            </a:lvl5pPr>
            <a:lvl6pPr marL="2520118" indent="0">
              <a:buNone/>
              <a:defRPr sz="2205"/>
            </a:lvl6pPr>
            <a:lvl7pPr marL="3024140" indent="0">
              <a:buNone/>
              <a:defRPr sz="2205"/>
            </a:lvl7pPr>
            <a:lvl8pPr marL="3528165" indent="0">
              <a:buNone/>
              <a:defRPr sz="2205"/>
            </a:lvl8pPr>
            <a:lvl9pPr marL="4032188" indent="0">
              <a:buNone/>
              <a:defRPr sz="220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4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4025" indent="0">
              <a:buNone/>
              <a:defRPr sz="1543"/>
            </a:lvl2pPr>
            <a:lvl3pPr marL="1008046" indent="0">
              <a:buNone/>
              <a:defRPr sz="1322"/>
            </a:lvl3pPr>
            <a:lvl4pPr marL="1512071" indent="0">
              <a:buNone/>
              <a:defRPr sz="1102"/>
            </a:lvl4pPr>
            <a:lvl5pPr marL="2016094" indent="0">
              <a:buNone/>
              <a:defRPr sz="1102"/>
            </a:lvl5pPr>
            <a:lvl6pPr marL="2520118" indent="0">
              <a:buNone/>
              <a:defRPr sz="1102"/>
            </a:lvl6pPr>
            <a:lvl7pPr marL="3024140" indent="0">
              <a:buNone/>
              <a:defRPr sz="1102"/>
            </a:lvl7pPr>
            <a:lvl8pPr marL="3528165" indent="0">
              <a:buNone/>
              <a:defRPr sz="1102"/>
            </a:lvl8pPr>
            <a:lvl9pPr marL="4032188" indent="0">
              <a:buNone/>
              <a:defRPr sz="110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B714-3E75-44B9-B0BD-292B3ACE6BA9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E77C-35DB-41D2-BE13-B04B8F5807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703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B714-3E75-44B9-B0BD-292B3ACE6BA9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E77C-35DB-41D2-BE13-B04B8F5807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984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30" y="402485"/>
            <a:ext cx="2305422" cy="640647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6" y="402485"/>
            <a:ext cx="6782619" cy="64064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B714-3E75-44B9-B0BD-292B3ACE6BA9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5E77C-35DB-41D2-BE13-B04B8F5807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197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4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4" y="2012415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CB714-3E75-44B9-B0BD-292B3ACE6BA9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4" y="7006700"/>
            <a:ext cx="360848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5E77C-35DB-41D2-BE13-B04B8F5807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88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8046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12" indent="-252012" algn="l" defTabSz="100804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6035" indent="-252012" algn="l" defTabSz="100804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059" indent="-252012" algn="l" defTabSz="100804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082" indent="-252012" algn="l" defTabSz="100804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8105" indent="-252012" algn="l" defTabSz="100804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2130" indent="-252012" algn="l" defTabSz="100804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6153" indent="-252012" algn="l" defTabSz="100804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80176" indent="-252012" algn="l" defTabSz="100804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4199" indent="-252012" algn="l" defTabSz="100804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04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4025" algn="l" defTabSz="100804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8046" algn="l" defTabSz="100804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2071" algn="l" defTabSz="100804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6094" algn="l" defTabSz="100804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20118" algn="l" defTabSz="100804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4140" algn="l" defTabSz="100804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8165" algn="l" defTabSz="100804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2188" algn="l" defTabSz="1008046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ownload-free-fonts.com/download/70614/eb3446c4df91e72ad5e2cade8733966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FCA119D-36F4-FE6A-DCFF-1F60D1DFB567}"/>
              </a:ext>
            </a:extLst>
          </p:cNvPr>
          <p:cNvSpPr txBox="1"/>
          <p:nvPr/>
        </p:nvSpPr>
        <p:spPr>
          <a:xfrm>
            <a:off x="7569201" y="1092201"/>
            <a:ext cx="204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w Cen MT" panose="020B0602020104020603" pitchFamily="34" charset="0"/>
              </a:rPr>
              <a:t>Prénom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DD56D40-0FBB-D929-8A3D-C904C46F5AD8}"/>
              </a:ext>
            </a:extLst>
          </p:cNvPr>
          <p:cNvSpPr txBox="1"/>
          <p:nvPr/>
        </p:nvSpPr>
        <p:spPr>
          <a:xfrm>
            <a:off x="7569201" y="1600200"/>
            <a:ext cx="204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w Cen MT" panose="020B0602020104020603" pitchFamily="34" charset="0"/>
              </a:rPr>
              <a:t>NOM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1D31699-1FA7-6B1D-7F0F-00C12FE3C5D8}"/>
              </a:ext>
            </a:extLst>
          </p:cNvPr>
          <p:cNvSpPr txBox="1"/>
          <p:nvPr/>
        </p:nvSpPr>
        <p:spPr>
          <a:xfrm>
            <a:off x="8534399" y="2997200"/>
            <a:ext cx="58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1BBBF65-26EE-9B67-5C35-6C8F9F64B55B}"/>
              </a:ext>
            </a:extLst>
          </p:cNvPr>
          <p:cNvSpPr txBox="1"/>
          <p:nvPr/>
        </p:nvSpPr>
        <p:spPr>
          <a:xfrm>
            <a:off x="9118601" y="2997200"/>
            <a:ext cx="58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89B81DB-A4AB-3D3E-F405-AA50B922C029}"/>
              </a:ext>
            </a:extLst>
          </p:cNvPr>
          <p:cNvSpPr txBox="1"/>
          <p:nvPr/>
        </p:nvSpPr>
        <p:spPr>
          <a:xfrm>
            <a:off x="9613901" y="2997200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0000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4413AC6-9A1C-DE04-F871-841C36AA53EC}"/>
              </a:ext>
            </a:extLst>
          </p:cNvPr>
          <p:cNvSpPr txBox="1"/>
          <p:nvPr/>
        </p:nvSpPr>
        <p:spPr>
          <a:xfrm>
            <a:off x="8388351" y="5921376"/>
            <a:ext cx="204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Signature du (de la) Président(e)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342D1ED-DBAE-0E52-8033-B83AF9D63570}"/>
              </a:ext>
            </a:extLst>
          </p:cNvPr>
          <p:cNvSpPr txBox="1"/>
          <p:nvPr/>
        </p:nvSpPr>
        <p:spPr>
          <a:xfrm>
            <a:off x="8534399" y="4703885"/>
            <a:ext cx="1787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/>
              <a:t>LOGO CLUB</a:t>
            </a:r>
          </a:p>
        </p:txBody>
      </p:sp>
    </p:spTree>
    <p:extLst>
      <p:ext uri="{BB962C8B-B14F-4D97-AF65-F5344CB8AC3E}">
        <p14:creationId xmlns:p14="http://schemas.microsoft.com/office/powerpoint/2010/main" val="231721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1D31699-1FA7-6B1D-7F0F-00C12FE3C5D8}"/>
              </a:ext>
            </a:extLst>
          </p:cNvPr>
          <p:cNvSpPr txBox="1"/>
          <p:nvPr/>
        </p:nvSpPr>
        <p:spPr>
          <a:xfrm>
            <a:off x="8534399" y="2997200"/>
            <a:ext cx="58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1BBBF65-26EE-9B67-5C35-6C8F9F64B55B}"/>
              </a:ext>
            </a:extLst>
          </p:cNvPr>
          <p:cNvSpPr txBox="1"/>
          <p:nvPr/>
        </p:nvSpPr>
        <p:spPr>
          <a:xfrm>
            <a:off x="9118601" y="2997200"/>
            <a:ext cx="58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89B81DB-A4AB-3D3E-F405-AA50B922C029}"/>
              </a:ext>
            </a:extLst>
          </p:cNvPr>
          <p:cNvSpPr txBox="1"/>
          <p:nvPr/>
        </p:nvSpPr>
        <p:spPr>
          <a:xfrm>
            <a:off x="9613901" y="2997200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0000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4413AC6-9A1C-DE04-F871-841C36AA53EC}"/>
              </a:ext>
            </a:extLst>
          </p:cNvPr>
          <p:cNvSpPr txBox="1"/>
          <p:nvPr/>
        </p:nvSpPr>
        <p:spPr>
          <a:xfrm>
            <a:off x="8388351" y="5921376"/>
            <a:ext cx="204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Signature du (de la) Président(e)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0D25358-B920-7F5A-C65B-9EECEB5BF15F}"/>
              </a:ext>
            </a:extLst>
          </p:cNvPr>
          <p:cNvSpPr txBox="1"/>
          <p:nvPr/>
        </p:nvSpPr>
        <p:spPr>
          <a:xfrm>
            <a:off x="7569201" y="1092201"/>
            <a:ext cx="204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w Cen MT" panose="020B0602020104020603" pitchFamily="34" charset="0"/>
              </a:rPr>
              <a:t>Prénom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304F000-4EEC-D9E5-CB0A-4E26932410FC}"/>
              </a:ext>
            </a:extLst>
          </p:cNvPr>
          <p:cNvSpPr txBox="1"/>
          <p:nvPr/>
        </p:nvSpPr>
        <p:spPr>
          <a:xfrm>
            <a:off x="7569201" y="1600200"/>
            <a:ext cx="204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w Cen MT" panose="020B0602020104020603" pitchFamily="34" charset="0"/>
              </a:rPr>
              <a:t>NOM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7EF4449-FDBD-4F04-8DE0-E1F321E570B8}"/>
              </a:ext>
            </a:extLst>
          </p:cNvPr>
          <p:cNvSpPr txBox="1"/>
          <p:nvPr/>
        </p:nvSpPr>
        <p:spPr>
          <a:xfrm>
            <a:off x="8534399" y="4703885"/>
            <a:ext cx="1787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/>
              <a:t>LOGO CLUB</a:t>
            </a:r>
          </a:p>
        </p:txBody>
      </p:sp>
    </p:spTree>
    <p:extLst>
      <p:ext uri="{BB962C8B-B14F-4D97-AF65-F5344CB8AC3E}">
        <p14:creationId xmlns:p14="http://schemas.microsoft.com/office/powerpoint/2010/main" val="2809171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1D31699-1FA7-6B1D-7F0F-00C12FE3C5D8}"/>
              </a:ext>
            </a:extLst>
          </p:cNvPr>
          <p:cNvSpPr txBox="1"/>
          <p:nvPr/>
        </p:nvSpPr>
        <p:spPr>
          <a:xfrm>
            <a:off x="8534399" y="2997200"/>
            <a:ext cx="58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1BBBF65-26EE-9B67-5C35-6C8F9F64B55B}"/>
              </a:ext>
            </a:extLst>
          </p:cNvPr>
          <p:cNvSpPr txBox="1"/>
          <p:nvPr/>
        </p:nvSpPr>
        <p:spPr>
          <a:xfrm>
            <a:off x="9118601" y="2997200"/>
            <a:ext cx="58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89B81DB-A4AB-3D3E-F405-AA50B922C029}"/>
              </a:ext>
            </a:extLst>
          </p:cNvPr>
          <p:cNvSpPr txBox="1"/>
          <p:nvPr/>
        </p:nvSpPr>
        <p:spPr>
          <a:xfrm>
            <a:off x="9613901" y="2997200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0000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4413AC6-9A1C-DE04-F871-841C36AA53EC}"/>
              </a:ext>
            </a:extLst>
          </p:cNvPr>
          <p:cNvSpPr txBox="1"/>
          <p:nvPr/>
        </p:nvSpPr>
        <p:spPr>
          <a:xfrm>
            <a:off x="8388351" y="5921376"/>
            <a:ext cx="204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Signature du (de la) Président(e)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4B04AB-208B-F13B-FEA8-2489658C2CAA}"/>
              </a:ext>
            </a:extLst>
          </p:cNvPr>
          <p:cNvSpPr txBox="1"/>
          <p:nvPr/>
        </p:nvSpPr>
        <p:spPr>
          <a:xfrm>
            <a:off x="7569201" y="1092201"/>
            <a:ext cx="204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w Cen MT" panose="020B0602020104020603" pitchFamily="34" charset="0"/>
              </a:rPr>
              <a:t>Prénom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498A23C-4C38-E718-6F33-EA3EA463A60E}"/>
              </a:ext>
            </a:extLst>
          </p:cNvPr>
          <p:cNvSpPr txBox="1"/>
          <p:nvPr/>
        </p:nvSpPr>
        <p:spPr>
          <a:xfrm>
            <a:off x="7569201" y="1600200"/>
            <a:ext cx="204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w Cen MT" panose="020B0602020104020603" pitchFamily="34" charset="0"/>
              </a:rPr>
              <a:t>NOM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48883D-B454-C000-409C-1363FBAAD3E5}"/>
              </a:ext>
            </a:extLst>
          </p:cNvPr>
          <p:cNvSpPr txBox="1"/>
          <p:nvPr/>
        </p:nvSpPr>
        <p:spPr>
          <a:xfrm>
            <a:off x="8534399" y="4703885"/>
            <a:ext cx="1787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/>
              <a:t>LOGO CLUB</a:t>
            </a:r>
          </a:p>
        </p:txBody>
      </p:sp>
    </p:spTree>
    <p:extLst>
      <p:ext uri="{BB962C8B-B14F-4D97-AF65-F5344CB8AC3E}">
        <p14:creationId xmlns:p14="http://schemas.microsoft.com/office/powerpoint/2010/main" val="1524294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1D31699-1FA7-6B1D-7F0F-00C12FE3C5D8}"/>
              </a:ext>
            </a:extLst>
          </p:cNvPr>
          <p:cNvSpPr txBox="1"/>
          <p:nvPr/>
        </p:nvSpPr>
        <p:spPr>
          <a:xfrm>
            <a:off x="8534399" y="2997200"/>
            <a:ext cx="58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1BBBF65-26EE-9B67-5C35-6C8F9F64B55B}"/>
              </a:ext>
            </a:extLst>
          </p:cNvPr>
          <p:cNvSpPr txBox="1"/>
          <p:nvPr/>
        </p:nvSpPr>
        <p:spPr>
          <a:xfrm>
            <a:off x="9118601" y="2997200"/>
            <a:ext cx="58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89B81DB-A4AB-3D3E-F405-AA50B922C029}"/>
              </a:ext>
            </a:extLst>
          </p:cNvPr>
          <p:cNvSpPr txBox="1"/>
          <p:nvPr/>
        </p:nvSpPr>
        <p:spPr>
          <a:xfrm>
            <a:off x="9613901" y="2997200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0000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4413AC6-9A1C-DE04-F871-841C36AA53EC}"/>
              </a:ext>
            </a:extLst>
          </p:cNvPr>
          <p:cNvSpPr txBox="1"/>
          <p:nvPr/>
        </p:nvSpPr>
        <p:spPr>
          <a:xfrm>
            <a:off x="8388351" y="5921376"/>
            <a:ext cx="204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Signature du (de la) Président(e)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858252E-E63A-855F-03BD-3CA23693C710}"/>
              </a:ext>
            </a:extLst>
          </p:cNvPr>
          <p:cNvSpPr txBox="1"/>
          <p:nvPr/>
        </p:nvSpPr>
        <p:spPr>
          <a:xfrm>
            <a:off x="7569201" y="1092201"/>
            <a:ext cx="204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w Cen MT" panose="020B0602020104020603" pitchFamily="34" charset="0"/>
              </a:rPr>
              <a:t>Prénom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F044E5E-849A-8EC4-3136-A1530C80AB79}"/>
              </a:ext>
            </a:extLst>
          </p:cNvPr>
          <p:cNvSpPr txBox="1"/>
          <p:nvPr/>
        </p:nvSpPr>
        <p:spPr>
          <a:xfrm>
            <a:off x="7569201" y="1600200"/>
            <a:ext cx="204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w Cen MT" panose="020B0602020104020603" pitchFamily="34" charset="0"/>
              </a:rPr>
              <a:t>NOM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BFD2C8-AC90-6A93-1718-3C07BC6DFE74}"/>
              </a:ext>
            </a:extLst>
          </p:cNvPr>
          <p:cNvSpPr txBox="1"/>
          <p:nvPr/>
        </p:nvSpPr>
        <p:spPr>
          <a:xfrm>
            <a:off x="8534399" y="4703885"/>
            <a:ext cx="1787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/>
              <a:t>LOGO CLUB</a:t>
            </a:r>
          </a:p>
        </p:txBody>
      </p:sp>
    </p:spTree>
    <p:extLst>
      <p:ext uri="{BB962C8B-B14F-4D97-AF65-F5344CB8AC3E}">
        <p14:creationId xmlns:p14="http://schemas.microsoft.com/office/powerpoint/2010/main" val="91623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51D31699-1FA7-6B1D-7F0F-00C12FE3C5D8}"/>
              </a:ext>
            </a:extLst>
          </p:cNvPr>
          <p:cNvSpPr txBox="1"/>
          <p:nvPr/>
        </p:nvSpPr>
        <p:spPr>
          <a:xfrm>
            <a:off x="8534399" y="2997200"/>
            <a:ext cx="58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1BBBF65-26EE-9B67-5C35-6C8F9F64B55B}"/>
              </a:ext>
            </a:extLst>
          </p:cNvPr>
          <p:cNvSpPr txBox="1"/>
          <p:nvPr/>
        </p:nvSpPr>
        <p:spPr>
          <a:xfrm>
            <a:off x="9118601" y="2997200"/>
            <a:ext cx="58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89B81DB-A4AB-3D3E-F405-AA50B922C029}"/>
              </a:ext>
            </a:extLst>
          </p:cNvPr>
          <p:cNvSpPr txBox="1"/>
          <p:nvPr/>
        </p:nvSpPr>
        <p:spPr>
          <a:xfrm>
            <a:off x="9613901" y="2997200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0000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4413AC6-9A1C-DE04-F871-841C36AA53EC}"/>
              </a:ext>
            </a:extLst>
          </p:cNvPr>
          <p:cNvSpPr txBox="1"/>
          <p:nvPr/>
        </p:nvSpPr>
        <p:spPr>
          <a:xfrm>
            <a:off x="8388351" y="5921376"/>
            <a:ext cx="204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Signature du (de la) Président(e)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C300A8-A6EE-D1B1-6364-C1DB5A0490F9}"/>
              </a:ext>
            </a:extLst>
          </p:cNvPr>
          <p:cNvSpPr txBox="1"/>
          <p:nvPr/>
        </p:nvSpPr>
        <p:spPr>
          <a:xfrm>
            <a:off x="7569201" y="1092201"/>
            <a:ext cx="204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w Cen MT" panose="020B0602020104020603" pitchFamily="34" charset="0"/>
              </a:rPr>
              <a:t>Prénom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CDBCCA-31AD-2A1D-07BB-8C60AB77AE57}"/>
              </a:ext>
            </a:extLst>
          </p:cNvPr>
          <p:cNvSpPr txBox="1"/>
          <p:nvPr/>
        </p:nvSpPr>
        <p:spPr>
          <a:xfrm>
            <a:off x="7569201" y="1600200"/>
            <a:ext cx="204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w Cen MT" panose="020B0602020104020603" pitchFamily="34" charset="0"/>
              </a:rPr>
              <a:t>NOM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996FAB3-1C93-CD7D-79CE-901229F24AFF}"/>
              </a:ext>
            </a:extLst>
          </p:cNvPr>
          <p:cNvSpPr txBox="1"/>
          <p:nvPr/>
        </p:nvSpPr>
        <p:spPr>
          <a:xfrm>
            <a:off x="8534399" y="4703885"/>
            <a:ext cx="1787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/>
              <a:t>LOGO CLUB</a:t>
            </a:r>
          </a:p>
        </p:txBody>
      </p:sp>
    </p:spTree>
    <p:extLst>
      <p:ext uri="{BB962C8B-B14F-4D97-AF65-F5344CB8AC3E}">
        <p14:creationId xmlns:p14="http://schemas.microsoft.com/office/powerpoint/2010/main" val="135710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4A1AF64-098D-463E-8B92-262D9075F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15" y="1569282"/>
            <a:ext cx="1221555" cy="122155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D55713-FE11-4290-806A-A1D711961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15" y="3532460"/>
            <a:ext cx="1364877" cy="105095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9CA8788-9A8D-43BF-BE6E-833822A6D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142" y="3487594"/>
            <a:ext cx="1281244" cy="128124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87E376D-5FC0-70EC-070E-A9E82D6A31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403" y="1003752"/>
            <a:ext cx="2050633" cy="182948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E5861B88-6066-A513-7339-9AD9F9B69D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15" y="5923049"/>
            <a:ext cx="2603467" cy="9962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D0770B-89F6-B10A-AA47-99AC669AF2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t="15418" r="13222" b="15240"/>
          <a:stretch>
            <a:fillRect/>
          </a:stretch>
        </p:blipFill>
        <p:spPr>
          <a:xfrm>
            <a:off x="2760489" y="1469017"/>
            <a:ext cx="1571152" cy="1422084"/>
          </a:xfrm>
          <a:prstGeom prst="rect">
            <a:avLst/>
          </a:prstGeom>
        </p:spPr>
      </p:pic>
      <p:pic>
        <p:nvPicPr>
          <p:cNvPr id="4" name="Image 3" descr="https://lbfcbad.fr/wp-content/uploads/2026/08/WhatsApp-Image-2026-08-20-at-12.12.05-160x160.jpeg">
            <a:extLst>
              <a:ext uri="{FF2B5EF4-FFF2-40B4-BE49-F238E27FC236}">
                <a16:creationId xmlns:a16="http://schemas.microsoft.com/office/drawing/2014/main" id="{46B94BB1-4A68-9D72-DB4D-388A03CA88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0606" y="3278987"/>
            <a:ext cx="1641822" cy="1641822"/>
          </a:xfrm>
          <a:prstGeom prst="rect">
            <a:avLst/>
          </a:prstGeom>
        </p:spPr>
      </p:pic>
      <p:pic>
        <p:nvPicPr>
          <p:cNvPr id="5" name="Image 4" descr="https://lbfcbad.fr/wp-content/uploads/2026/08/68dd2d6dd48c9_LogoCodep-768x219.png">
            <a:extLst>
              <a:ext uri="{FF2B5EF4-FFF2-40B4-BE49-F238E27FC236}">
                <a16:creationId xmlns:a16="http://schemas.microsoft.com/office/drawing/2014/main" id="{2BCEF7A8-7D2A-7A1E-8198-A96B247960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3713" y="1760590"/>
            <a:ext cx="3612920" cy="1030247"/>
          </a:xfrm>
          <a:prstGeom prst="rect">
            <a:avLst/>
          </a:prstGeom>
        </p:spPr>
      </p:pic>
      <p:pic>
        <p:nvPicPr>
          <p:cNvPr id="6" name="Image 5" descr="https://lbfcbad.fr/wp-content/uploads/2026/08/Logo_Comite_Departemental_Badminton_Yonne-160x160.png">
            <a:extLst>
              <a:ext uri="{FF2B5EF4-FFF2-40B4-BE49-F238E27FC236}">
                <a16:creationId xmlns:a16="http://schemas.microsoft.com/office/drawing/2014/main" id="{651C7BA9-F63D-6227-B268-DBF47533AD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2633" y="3295938"/>
            <a:ext cx="1524000" cy="1524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F5E819-2B56-A17E-757E-365DA5F96F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403" y="3032412"/>
            <a:ext cx="2050633" cy="18294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CE8FB5C-294F-D09C-E37E-C7E2D4774E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69" y="5923051"/>
            <a:ext cx="2603467" cy="99628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C644CF8-A45A-A6AC-3822-369F3FD881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172" y="5923050"/>
            <a:ext cx="2603467" cy="99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79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42714CA-9E26-48F0-B969-477412A22429}"/>
              </a:ext>
            </a:extLst>
          </p:cNvPr>
          <p:cNvSpPr txBox="1"/>
          <p:nvPr/>
        </p:nvSpPr>
        <p:spPr>
          <a:xfrm>
            <a:off x="3006008" y="644183"/>
            <a:ext cx="4679798" cy="5841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26" b="1" u="sng" dirty="0"/>
              <a:t>Utilisation</a:t>
            </a:r>
          </a:p>
          <a:p>
            <a:endParaRPr lang="fr-FR" sz="1064" dirty="0"/>
          </a:p>
          <a:p>
            <a:r>
              <a:rPr lang="fr-FR" sz="1064" dirty="0"/>
              <a:t>La Ligue Bourgogne-Franche-Comté propose aux clubs et aux comités des diplômes « clé en main » pour les jeunes de votre École Française de Badminton.</a:t>
            </a:r>
          </a:p>
          <a:p>
            <a:endParaRPr lang="fr-FR" sz="1064" dirty="0"/>
          </a:p>
          <a:p>
            <a:r>
              <a:rPr lang="fr-FR" sz="1064" u="sng" dirty="0"/>
              <a:t>Les modifications possibles :</a:t>
            </a:r>
          </a:p>
          <a:p>
            <a:pPr marL="168768" indent="-168768">
              <a:buFontTx/>
              <a:buChar char="-"/>
            </a:pPr>
            <a:r>
              <a:rPr lang="fr-FR" sz="1064" dirty="0"/>
              <a:t>Nom &amp; Prénom</a:t>
            </a:r>
          </a:p>
          <a:p>
            <a:pPr marL="168768" indent="-168768">
              <a:buFontTx/>
              <a:buChar char="-"/>
            </a:pPr>
            <a:r>
              <a:rPr lang="fr-FR" sz="1064" dirty="0"/>
              <a:t>Date</a:t>
            </a:r>
          </a:p>
          <a:p>
            <a:pPr marL="168768" indent="-168768">
              <a:buFontTx/>
              <a:buChar char="-"/>
            </a:pPr>
            <a:r>
              <a:rPr lang="fr-FR" sz="1064" dirty="0"/>
              <a:t>Les logos – les logos ligue et comité sont disponibles en page 2. </a:t>
            </a:r>
          </a:p>
          <a:p>
            <a:pPr marL="168768" indent="-168768">
              <a:buFontTx/>
              <a:buChar char="-"/>
            </a:pPr>
            <a:r>
              <a:rPr lang="fr-FR" sz="1064" dirty="0"/>
              <a:t>Vous pouvez intégrer votre </a:t>
            </a:r>
            <a:r>
              <a:rPr lang="fr-FR" sz="1064"/>
              <a:t>logo club</a:t>
            </a:r>
            <a:endParaRPr lang="fr-FR" sz="1064" dirty="0"/>
          </a:p>
          <a:p>
            <a:r>
              <a:rPr lang="fr-FR" sz="1064" dirty="0"/>
              <a:t>L’illustration est intégrée directement, vous ne pouvez pas la modifier.</a:t>
            </a:r>
          </a:p>
          <a:p>
            <a:endParaRPr lang="fr-FR" sz="1064" dirty="0"/>
          </a:p>
          <a:p>
            <a:r>
              <a:rPr lang="fr-FR" sz="1181" b="1" u="sng" dirty="0">
                <a:solidFill>
                  <a:srgbClr val="FF0000"/>
                </a:solidFill>
              </a:rPr>
              <a:t>ATTENTION :</a:t>
            </a:r>
          </a:p>
          <a:p>
            <a:r>
              <a:rPr lang="fr-FR" sz="1064" dirty="0"/>
              <a:t>Afin de pouvoir modifier correctement l’affiche, nous vous invitons à télécharger et installer la police d’écriture « TW Cen MT » - police d’écriture utilisée lors de la construction de l’affiche.</a:t>
            </a:r>
          </a:p>
          <a:p>
            <a:endParaRPr lang="fr-FR" sz="1064" dirty="0"/>
          </a:p>
          <a:p>
            <a:r>
              <a:rPr lang="fr-FR" sz="1064" dirty="0"/>
              <a:t>Lien de téléchargement : </a:t>
            </a:r>
            <a:r>
              <a:rPr lang="fr-FR" sz="1064" dirty="0">
                <a:hlinkClick r:id="rId2"/>
              </a:rPr>
              <a:t>https://www.download-free-fonts.com/download/70614/eb3446c4df91e72ad5e2cade87339662</a:t>
            </a:r>
            <a:endParaRPr lang="fr-FR" sz="1064" dirty="0"/>
          </a:p>
          <a:p>
            <a:endParaRPr lang="fr-FR" sz="1064" dirty="0"/>
          </a:p>
          <a:p>
            <a:r>
              <a:rPr lang="fr-FR" sz="1064" dirty="0"/>
              <a:t>Téléchargement gratuit. Pc et Mac.</a:t>
            </a:r>
          </a:p>
          <a:p>
            <a:endParaRPr lang="fr-FR" sz="1064" dirty="0"/>
          </a:p>
          <a:p>
            <a:endParaRPr lang="fr-FR" sz="1064" dirty="0"/>
          </a:p>
          <a:p>
            <a:r>
              <a:rPr lang="fr-FR" sz="2126" b="1" u="sng" dirty="0"/>
              <a:t>Exporter le diplôme</a:t>
            </a:r>
            <a:endParaRPr lang="fr-FR" sz="1064" b="1" u="sng" dirty="0"/>
          </a:p>
          <a:p>
            <a:endParaRPr lang="fr-FR" sz="1064" dirty="0"/>
          </a:p>
          <a:p>
            <a:r>
              <a:rPr lang="fr-FR" sz="1064" dirty="0"/>
              <a:t>Une fois les modifications souhaitées faites, suivez les points suivants :</a:t>
            </a:r>
          </a:p>
          <a:p>
            <a:endParaRPr lang="fr-FR" sz="1064" dirty="0"/>
          </a:p>
          <a:p>
            <a:pPr marL="168768" indent="-168768">
              <a:buFontTx/>
              <a:buChar char="-"/>
            </a:pPr>
            <a:r>
              <a:rPr lang="fr-FR" sz="1064" dirty="0"/>
              <a:t>Sélectionnez la page 1 (affiche)</a:t>
            </a:r>
          </a:p>
          <a:p>
            <a:pPr marL="168768" indent="-168768">
              <a:buFontTx/>
              <a:buChar char="-"/>
            </a:pPr>
            <a:r>
              <a:rPr lang="fr-FR" sz="1064" dirty="0"/>
              <a:t>Cliquez sur « Fichier »</a:t>
            </a:r>
          </a:p>
          <a:p>
            <a:pPr marL="168768" indent="-168768">
              <a:buFontTx/>
              <a:buChar char="-"/>
            </a:pPr>
            <a:r>
              <a:rPr lang="fr-FR" sz="1064" dirty="0"/>
              <a:t>Cliquez sur « Enregistrer sous… »</a:t>
            </a:r>
          </a:p>
          <a:p>
            <a:pPr marL="168768" indent="-168768">
              <a:buFontTx/>
              <a:buChar char="-"/>
            </a:pPr>
            <a:r>
              <a:rPr lang="fr-FR" sz="1064" dirty="0"/>
              <a:t>Sélectionnez le format PNG</a:t>
            </a:r>
          </a:p>
          <a:p>
            <a:pPr marL="168768" indent="-168768">
              <a:buFontTx/>
              <a:buChar char="-"/>
            </a:pPr>
            <a:r>
              <a:rPr lang="fr-FR" sz="1064" dirty="0"/>
              <a:t>Choisissez le dossier où enregistrer votre affiche ainsi que le nom du fichier</a:t>
            </a:r>
          </a:p>
          <a:p>
            <a:pPr marL="168768" indent="-168768">
              <a:buFontTx/>
              <a:buChar char="-"/>
            </a:pPr>
            <a:r>
              <a:rPr lang="fr-FR" sz="1064" dirty="0"/>
              <a:t>Cliquez sur « Enregistrer »</a:t>
            </a:r>
          </a:p>
        </p:txBody>
      </p:sp>
    </p:spTree>
    <p:extLst>
      <p:ext uri="{BB962C8B-B14F-4D97-AF65-F5344CB8AC3E}">
        <p14:creationId xmlns:p14="http://schemas.microsoft.com/office/powerpoint/2010/main" val="34381248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396</TotalTime>
  <Words>267</Words>
  <Application>Microsoft Office PowerPoint</Application>
  <PresentationFormat>Personnalisé</PresentationFormat>
  <Paragraphs>64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Tw Cen MT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Axel LBFCBAD</dc:creator>
  <cp:lastModifiedBy>Elyot BILLIARD</cp:lastModifiedBy>
  <cp:revision>26</cp:revision>
  <dcterms:created xsi:type="dcterms:W3CDTF">2022-03-30T10:15:16Z</dcterms:created>
  <dcterms:modified xsi:type="dcterms:W3CDTF">2026-10-09T08:56:10Z</dcterms:modified>
</cp:coreProperties>
</file>